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03445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291350"/>
            <a:ext cx="5486399" cy="406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77575"/>
            <a:ext cx="4572225" cy="3387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3429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4800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6629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layout with centered title and subtitle placeholder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Camera Obscura</a:t>
            </a:r>
            <a:b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(“dark room”)</a:t>
            </a:r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752600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1558, Giovanni Battista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developed an artists’ aid for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painting and drawing.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used the basic law of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physics that light travels in a straight line.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191000"/>
            <a:ext cx="3505200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228600"/>
            <a:ext cx="3886200" cy="265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4038600" y="3581400"/>
            <a:ext cx="48767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was discovered by observing light passing through a pinhole to produce an inverted image on the opposite wall of a darkened room.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convex lens was added to help focus the image, and a mirror to reflect the image onto a drawing surface to be traced.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19200"/>
            <a:ext cx="6553200" cy="430847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84325"/>
            <a:ext cx="3962399" cy="313372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595437"/>
            <a:ext cx="3886200" cy="312896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596900"/>
            <a:ext cx="6972300" cy="545623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 flipH="1" rot="10800000">
            <a:off x="-228600" y="2971799"/>
            <a:ext cx="5867400" cy="32766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3" name="Shape 103"/>
          <p:cNvCxnSpPr/>
          <p:nvPr/>
        </p:nvCxnSpPr>
        <p:spPr>
          <a:xfrm flipH="1" rot="10800000">
            <a:off x="2819400" y="3428999"/>
            <a:ext cx="2971799" cy="37338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7010400" y="3428999"/>
            <a:ext cx="2133599" cy="34290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5" name="Shape 105"/>
          <p:cNvCxnSpPr/>
          <p:nvPr/>
        </p:nvCxnSpPr>
        <p:spPr>
          <a:xfrm flipH="1" rot="10800000">
            <a:off x="6248400" y="3200400"/>
            <a:ext cx="228600" cy="4876799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6" name="Shape 106"/>
          <p:cNvSpPr/>
          <p:nvPr/>
        </p:nvSpPr>
        <p:spPr>
          <a:xfrm>
            <a:off x="5029200" y="990600"/>
            <a:ext cx="3048000" cy="3048000"/>
          </a:xfrm>
          <a:prstGeom prst="star32">
            <a:avLst>
              <a:gd fmla="val 375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066800" y="685800"/>
            <a:ext cx="6402387" cy="222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use of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406400"/>
            <a:ext cx="4572000" cy="5842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925" y="266700"/>
            <a:ext cx="4613275" cy="62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3636" y="533400"/>
            <a:ext cx="4500561" cy="5638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-457200" y="5464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Power of Angles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-228600" y="-914400"/>
            <a:ext cx="9372600" cy="5413375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9" name="Shape 129"/>
          <p:cNvSpPr txBox="1"/>
          <p:nvPr/>
        </p:nvSpPr>
        <p:spPr>
          <a:xfrm>
            <a:off x="2667000" y="198436"/>
            <a:ext cx="6329361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pictures aren’t good enough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you’re not close enough.”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Robert Capa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909637"/>
            <a:ext cx="6324600" cy="48053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550" y="292100"/>
            <a:ext cx="4362449" cy="60324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Photography</a:t>
            </a:r>
            <a:b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(“light-writing”)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3200400"/>
            <a:ext cx="83057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Fixing a permanent image was the most magical discovery made by Joseph Nicephore Niepce in 1826.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exposure took over eight hours.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1833, Louis Jacques Madre Daguerre and William Henry Fox Talbot reduced the exposure time to only several minutes.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first negative/process was then discovered so images could be reproduced.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28600"/>
            <a:ext cx="4038599" cy="281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150" y="1066800"/>
            <a:ext cx="6489699" cy="4686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57200"/>
            <a:ext cx="5772149" cy="577214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990600"/>
            <a:ext cx="6476999" cy="46291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685800" y="1524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Pinholes Cameras</a:t>
            </a:r>
          </a:p>
        </p:txBody>
      </p:sp>
      <p:sp>
        <p:nvSpPr>
          <p:cNvPr id="160" name="Shape 160"/>
          <p:cNvSpPr/>
          <p:nvPr/>
        </p:nvSpPr>
        <p:spPr>
          <a:xfrm>
            <a:off x="4419600" y="33528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95400"/>
            <a:ext cx="6926261" cy="408304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786" y="533400"/>
            <a:ext cx="3529012" cy="55626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709736"/>
            <a:ext cx="3809999" cy="297021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752600"/>
            <a:ext cx="3657600" cy="294004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2561" y="612775"/>
            <a:ext cx="4059236" cy="555942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990600"/>
            <a:ext cx="6476999" cy="48577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600200"/>
            <a:ext cx="3505200" cy="3505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066800"/>
            <a:ext cx="3694112" cy="44703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40925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 negative is the equivalent of the composer’s score, and the print the performance.”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1371600" y="5257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1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Ansel Adams</a:t>
            </a: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96875"/>
            <a:ext cx="4114800" cy="295592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11162"/>
            <a:ext cx="4114800" cy="29241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685800" y="15779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Pinhole Perspective</a:t>
            </a:r>
          </a:p>
        </p:txBody>
      </p:sp>
      <p:sp>
        <p:nvSpPr>
          <p:cNvPr id="52" name="Shape 52"/>
          <p:cNvSpPr/>
          <p:nvPr/>
        </p:nvSpPr>
        <p:spPr>
          <a:xfrm>
            <a:off x="4419600" y="33528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2074861" y="4572000"/>
            <a:ext cx="5108574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 good photograph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knowing where to stand.”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Ansel Adams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" y="1600200"/>
            <a:ext cx="3781425" cy="307181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600200"/>
            <a:ext cx="3733800" cy="30654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954087"/>
            <a:ext cx="6553200" cy="468471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685800"/>
            <a:ext cx="5333999" cy="53339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9050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Lining Things Up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7587" y="2133600"/>
            <a:ext cx="5586411" cy="17461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76" name="Shape 76"/>
          <p:cNvSpPr txBox="1"/>
          <p:nvPr/>
        </p:nvSpPr>
        <p:spPr>
          <a:xfrm>
            <a:off x="3441700" y="2514600"/>
            <a:ext cx="5018086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 really believe there are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things nobodywould see if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didn’t photography them.”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Diane Arbus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974725"/>
            <a:ext cx="6629400" cy="47402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